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15238413" cy="8002588"/>
  <p:notesSz cx="6858000" cy="9144000"/>
  <p:defaultTextStyle>
    <a:defPPr>
      <a:defRPr lang="fi-FI"/>
    </a:defPPr>
    <a:lvl1pPr marL="0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1pPr>
    <a:lvl2pPr marL="596264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2pPr>
    <a:lvl3pPr marL="1192527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3pPr>
    <a:lvl4pPr marL="1788791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4pPr>
    <a:lvl5pPr marL="2385055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5pPr>
    <a:lvl6pPr marL="2981318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6pPr>
    <a:lvl7pPr marL="3577581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7pPr>
    <a:lvl8pPr marL="4173845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8pPr>
    <a:lvl9pPr marL="4770107" algn="l" defTabSz="1192527" rtl="0" eaLnBrk="1" latinLnBrk="0" hangingPunct="1">
      <a:defRPr sz="23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391"/>
    <a:srgbClr val="F2F2F2"/>
    <a:srgbClr val="5399B1"/>
    <a:srgbClr val="8CD3E1"/>
    <a:srgbClr val="C5E9F0"/>
    <a:srgbClr val="70C9DA"/>
    <a:srgbClr val="193149"/>
    <a:srgbClr val="28DDDA"/>
    <a:srgbClr val="E8E8E8"/>
    <a:srgbClr val="34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4"/>
    <p:restoredTop sz="94705"/>
  </p:normalViewPr>
  <p:slideViewPr>
    <p:cSldViewPr snapToGrid="0" snapToObjects="1">
      <p:cViewPr varScale="1">
        <p:scale>
          <a:sx n="91" d="100"/>
          <a:sy n="91" d="100"/>
        </p:scale>
        <p:origin x="24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5DE0-9C33-F64B-899F-DA302DB3EE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2125" y="1143000"/>
            <a:ext cx="5873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F7A6-FCE3-0744-A3F6-DC5C100D2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65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1pPr>
    <a:lvl2pPr marL="387306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2pPr>
    <a:lvl3pPr marL="774611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3pPr>
    <a:lvl4pPr marL="1161917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4pPr>
    <a:lvl5pPr marL="1549222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5pPr>
    <a:lvl6pPr marL="1936528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6pPr>
    <a:lvl7pPr marL="2323833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7pPr>
    <a:lvl8pPr marL="2711139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8pPr>
    <a:lvl9pPr marL="3098444" algn="l" defTabSz="774611" rtl="0" eaLnBrk="1" latinLnBrk="0" hangingPunct="1">
      <a:defRPr sz="10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2125" y="1143000"/>
            <a:ext cx="58737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5F7A6-FCE3-0744-A3F6-DC5C100D2A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63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5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3" y="426066"/>
            <a:ext cx="13143131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3" y="2130320"/>
            <a:ext cx="13143131" cy="1562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49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787814" rtl="0" eaLnBrk="1" latinLnBrk="0" hangingPunct="1">
        <a:lnSpc>
          <a:spcPct val="90000"/>
        </a:lnSpc>
        <a:spcBef>
          <a:spcPct val="0"/>
        </a:spcBef>
        <a:buNone/>
        <a:defRPr sz="3790" b="1" kern="1200">
          <a:solidFill>
            <a:srgbClr val="193149"/>
          </a:solidFill>
          <a:latin typeface="+mj-lt"/>
          <a:ea typeface="+mj-ea"/>
          <a:cs typeface="+mj-cs"/>
        </a:defRPr>
      </a:lvl1pPr>
    </p:titleStyle>
    <p:bodyStyle>
      <a:lvl1pPr marL="0" indent="0" algn="l" defTabSz="787814" rtl="0" eaLnBrk="1" latinLnBrk="0" hangingPunct="1">
        <a:lnSpc>
          <a:spcPct val="90000"/>
        </a:lnSpc>
        <a:spcBef>
          <a:spcPts val="862"/>
        </a:spcBef>
        <a:buFont typeface="Arial" panose="020B0604020202020204" pitchFamily="34" charset="0"/>
        <a:buNone/>
        <a:defRPr sz="2412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93908" indent="0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None/>
        <a:defRPr sz="2068" kern="1200">
          <a:solidFill>
            <a:schemeClr val="tx2"/>
          </a:solidFill>
          <a:latin typeface="+mn-lt"/>
          <a:ea typeface="+mn-ea"/>
          <a:cs typeface="+mn-cs"/>
        </a:defRPr>
      </a:lvl2pPr>
      <a:lvl3pPr marL="787814" indent="0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None/>
        <a:defRPr sz="1723" kern="1200">
          <a:solidFill>
            <a:schemeClr val="tx2"/>
          </a:solidFill>
          <a:latin typeface="+mn-lt"/>
          <a:ea typeface="+mn-ea"/>
          <a:cs typeface="+mn-cs"/>
        </a:defRPr>
      </a:lvl3pPr>
      <a:lvl4pPr marL="1181722" indent="0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None/>
        <a:defRPr sz="1551" kern="1200">
          <a:solidFill>
            <a:schemeClr val="tx2"/>
          </a:solidFill>
          <a:latin typeface="+mn-lt"/>
          <a:ea typeface="+mn-ea"/>
          <a:cs typeface="+mn-cs"/>
        </a:defRPr>
      </a:lvl4pPr>
      <a:lvl5pPr marL="1575630" indent="0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None/>
        <a:defRPr sz="1551" kern="1200">
          <a:solidFill>
            <a:schemeClr val="tx2"/>
          </a:solidFill>
          <a:latin typeface="+mn-lt"/>
          <a:ea typeface="+mn-ea"/>
          <a:cs typeface="+mn-cs"/>
        </a:defRPr>
      </a:lvl5pPr>
      <a:lvl6pPr marL="2166493" indent="-196955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51" kern="1200">
          <a:solidFill>
            <a:schemeClr val="tx1"/>
          </a:solidFill>
          <a:latin typeface="+mn-lt"/>
          <a:ea typeface="+mn-ea"/>
          <a:cs typeface="+mn-cs"/>
        </a:defRPr>
      </a:lvl6pPr>
      <a:lvl7pPr marL="2560400" indent="-196955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51" kern="1200">
          <a:solidFill>
            <a:schemeClr val="tx1"/>
          </a:solidFill>
          <a:latin typeface="+mn-lt"/>
          <a:ea typeface="+mn-ea"/>
          <a:cs typeface="+mn-cs"/>
        </a:defRPr>
      </a:lvl7pPr>
      <a:lvl8pPr marL="2954308" indent="-196955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51" kern="1200">
          <a:solidFill>
            <a:schemeClr val="tx1"/>
          </a:solidFill>
          <a:latin typeface="+mn-lt"/>
          <a:ea typeface="+mn-ea"/>
          <a:cs typeface="+mn-cs"/>
        </a:defRPr>
      </a:lvl8pPr>
      <a:lvl9pPr marL="3348216" indent="-196955" algn="l" defTabSz="787814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1pPr>
      <a:lvl2pPr marL="393908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787814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181724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4pPr>
      <a:lvl5pPr marL="1575630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5pPr>
      <a:lvl6pPr marL="1969538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6pPr>
      <a:lvl7pPr marL="2363445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7pPr>
      <a:lvl8pPr marL="2757355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8pPr>
      <a:lvl9pPr marL="3151262" algn="l" defTabSz="787814" rtl="0" eaLnBrk="1" latinLnBrk="0" hangingPunct="1">
        <a:defRPr sz="1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9293-EF6D-3043-8D6C-A60D169BA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4502" y="711890"/>
            <a:ext cx="8629408" cy="1048358"/>
          </a:xfrm>
        </p:spPr>
        <p:txBody>
          <a:bodyPr>
            <a:noAutofit/>
          </a:bodyPr>
          <a:lstStyle/>
          <a:p>
            <a:r>
              <a:rPr lang="fi-FI" sz="3600" spc="-140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 SINÄ18-30-VUOTIAS MIES!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AA488B-9337-5D44-8055-C2CC65E62F1D}"/>
              </a:ext>
            </a:extLst>
          </p:cNvPr>
          <p:cNvSpPr txBox="1">
            <a:spLocks/>
          </p:cNvSpPr>
          <p:nvPr/>
        </p:nvSpPr>
        <p:spPr>
          <a:xfrm>
            <a:off x="857577" y="1943127"/>
            <a:ext cx="13523258" cy="1783014"/>
          </a:xfrm>
          <a:prstGeom prst="rect">
            <a:avLst/>
          </a:prstGeom>
        </p:spPr>
        <p:txBody>
          <a:bodyPr vert="horz" lIns="85567" tIns="42784" rIns="85567" bIns="42784" rtlCol="0" anchor="ctr">
            <a:noAutofit/>
          </a:bodyPr>
          <a:lstStyle>
            <a:lvl1pPr algn="ctr" defTabSz="8418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68" b="1" kern="1200">
                <a:solidFill>
                  <a:srgbClr val="1931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6500" spc="-281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Tule mukaan </a:t>
            </a:r>
          </a:p>
          <a:p>
            <a:r>
              <a:rPr lang="fi-FI" sz="6500" spc="-281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juttelemaan ja </a:t>
            </a:r>
            <a:r>
              <a:rPr lang="fi-FI" sz="6500" spc="-281" dirty="0" err="1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hengailemaan</a:t>
            </a:r>
            <a:r>
              <a:rPr lang="fi-FI" sz="6500" spc="-281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936544-C04E-EE44-AE86-B191CB948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649" y="4221114"/>
            <a:ext cx="7007115" cy="378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2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1157A5C-F9E4-4940-B208-1490C13BE3DF}" vid="{24ADF8D0-1D2C-D642-AE93-1FE2DED1A3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HEI SINÄ18-30-VUOTIAS MIES!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 SINÄ18-30-VUOTIAS MIES!</dc:title>
  <dc:creator>Microsoft Office User</dc:creator>
  <cp:lastModifiedBy>Microsoft Office User</cp:lastModifiedBy>
  <cp:revision>1</cp:revision>
  <cp:lastPrinted>2020-11-19T12:52:03Z</cp:lastPrinted>
  <dcterms:created xsi:type="dcterms:W3CDTF">2020-11-27T08:50:53Z</dcterms:created>
  <dcterms:modified xsi:type="dcterms:W3CDTF">2020-11-27T08:51:25Z</dcterms:modified>
</cp:coreProperties>
</file>