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13716000" cy="13716000"/>
  <p:notesSz cx="6858000" cy="9144000"/>
  <p:defaultTextStyle>
    <a:defPPr>
      <a:defRPr lang="fi-FI"/>
    </a:defPPr>
    <a:lvl1pPr marL="0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1pPr>
    <a:lvl2pPr marL="703867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2pPr>
    <a:lvl3pPr marL="1407734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3pPr>
    <a:lvl4pPr marL="2111602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4pPr>
    <a:lvl5pPr marL="2815470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5pPr>
    <a:lvl6pPr marL="3519336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6pPr>
    <a:lvl7pPr marL="4223203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7pPr>
    <a:lvl8pPr marL="4927070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8pPr>
    <a:lvl9pPr marL="5630937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383391"/>
    <a:srgbClr val="5399B1"/>
    <a:srgbClr val="8CD3E1"/>
    <a:srgbClr val="C5E9F0"/>
    <a:srgbClr val="70C9DA"/>
    <a:srgbClr val="193149"/>
    <a:srgbClr val="28DDDA"/>
    <a:srgbClr val="E8E8E8"/>
    <a:srgbClr val="34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4"/>
    <p:restoredTop sz="94705"/>
  </p:normalViewPr>
  <p:slideViewPr>
    <p:cSldViewPr snapToGrid="0" snapToObjects="1">
      <p:cViewPr varScale="1">
        <p:scale>
          <a:sx n="63" d="100"/>
          <a:sy n="63" d="100"/>
        </p:scale>
        <p:origin x="18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5DE0-9C33-F64B-899F-DA302DB3EE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5F7A6-FCE3-0744-A3F6-DC5C100D2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65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5F7A6-FCE3-0744-A3F6-DC5C100D2A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63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71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5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7" y="730254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7" y="3651251"/>
            <a:ext cx="11830050" cy="267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49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1079955" rtl="0" eaLnBrk="1" latinLnBrk="0" hangingPunct="1">
        <a:lnSpc>
          <a:spcPct val="90000"/>
        </a:lnSpc>
        <a:spcBef>
          <a:spcPct val="0"/>
        </a:spcBef>
        <a:buNone/>
        <a:defRPr sz="5196" b="1" kern="1200">
          <a:solidFill>
            <a:srgbClr val="193149"/>
          </a:solidFill>
          <a:latin typeface="+mj-lt"/>
          <a:ea typeface="+mj-ea"/>
          <a:cs typeface="+mj-cs"/>
        </a:defRPr>
      </a:lvl1pPr>
    </p:titleStyle>
    <p:bodyStyle>
      <a:lvl1pPr marL="0" indent="0" algn="l" defTabSz="1079955" rtl="0" eaLnBrk="1" latinLnBrk="0" hangingPunct="1">
        <a:lnSpc>
          <a:spcPct val="90000"/>
        </a:lnSpc>
        <a:spcBef>
          <a:spcPts val="1182"/>
        </a:spcBef>
        <a:buFont typeface="Arial" panose="020B0604020202020204" pitchFamily="34" charset="0"/>
        <a:buNone/>
        <a:defRPr sz="3307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39978" indent="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None/>
        <a:defRPr sz="2834" kern="1200">
          <a:solidFill>
            <a:schemeClr val="tx2"/>
          </a:solidFill>
          <a:latin typeface="+mn-lt"/>
          <a:ea typeface="+mn-ea"/>
          <a:cs typeface="+mn-cs"/>
        </a:defRPr>
      </a:lvl2pPr>
      <a:lvl3pPr marL="1079955" indent="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None/>
        <a:defRPr sz="2362" kern="1200">
          <a:solidFill>
            <a:schemeClr val="tx2"/>
          </a:solidFill>
          <a:latin typeface="+mn-lt"/>
          <a:ea typeface="+mn-ea"/>
          <a:cs typeface="+mn-cs"/>
        </a:defRPr>
      </a:lvl3pPr>
      <a:lvl4pPr marL="1619933" indent="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None/>
        <a:defRPr sz="2126" kern="1200">
          <a:solidFill>
            <a:schemeClr val="tx2"/>
          </a:solidFill>
          <a:latin typeface="+mn-lt"/>
          <a:ea typeface="+mn-ea"/>
          <a:cs typeface="+mn-cs"/>
        </a:defRPr>
      </a:lvl4pPr>
      <a:lvl5pPr marL="2159912" indent="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None/>
        <a:defRPr sz="2126" kern="1200">
          <a:solidFill>
            <a:schemeClr val="tx2"/>
          </a:solidFill>
          <a:latin typeface="+mn-lt"/>
          <a:ea typeface="+mn-ea"/>
          <a:cs typeface="+mn-cs"/>
        </a:defRPr>
      </a:lvl5pPr>
      <a:lvl6pPr marL="2969880" indent="-26999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858" indent="-26999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836" indent="-26999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815" indent="-269990" algn="l" defTabSz="1079955" rtl="0" eaLnBrk="1" latinLnBrk="0" hangingPunct="1">
        <a:lnSpc>
          <a:spcPct val="90000"/>
        </a:lnSpc>
        <a:spcBef>
          <a:spcPts val="590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78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55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35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12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890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868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848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826" algn="l" defTabSz="1079955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9293-EF6D-3043-8D6C-A60D169BA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956170"/>
            <a:ext cx="11830051" cy="1437193"/>
          </a:xfrm>
        </p:spPr>
        <p:txBody>
          <a:bodyPr>
            <a:noAutofit/>
          </a:bodyPr>
          <a:lstStyle/>
          <a:p>
            <a:r>
              <a:rPr lang="fi-FI" sz="4362" spc="-192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 SINÄ18-30-VUOTIAS MIES!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CAA488B-9337-5D44-8055-C2CC65E62F1D}"/>
              </a:ext>
            </a:extLst>
          </p:cNvPr>
          <p:cNvSpPr txBox="1">
            <a:spLocks/>
          </p:cNvSpPr>
          <p:nvPr/>
        </p:nvSpPr>
        <p:spPr>
          <a:xfrm>
            <a:off x="1169047" y="3403430"/>
            <a:ext cx="11377906" cy="2444332"/>
          </a:xfrm>
          <a:prstGeom prst="rect">
            <a:avLst/>
          </a:prstGeom>
        </p:spPr>
        <p:txBody>
          <a:bodyPr vert="horz" lIns="117304" tIns="58652" rIns="117304" bIns="58652" rtlCol="0" anchor="ctr">
            <a:noAutofit/>
          </a:bodyPr>
          <a:lstStyle>
            <a:lvl1pPr algn="ctr" defTabSz="8418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68" b="1" kern="1200">
                <a:solidFill>
                  <a:srgbClr val="1931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8980" spc="-385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Tule mukaan juttelemaan ja </a:t>
            </a:r>
            <a:r>
              <a:rPr lang="fi-FI" sz="8980" spc="-385" dirty="0" err="1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hengailemaan</a:t>
            </a:r>
            <a:r>
              <a:rPr lang="fi-FI" sz="8980" spc="-385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6675DC-9E5E-684C-AE56-F7A035EA3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7352091"/>
            <a:ext cx="11830051" cy="638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2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estenvuoro_Instagram_pohja-v2 (Read-Only)" id="{739ACFA9-67D6-E841-B9E4-925523171E77}" vid="{78AEC0BD-B6B9-0E4B-9EC6-9A58497A09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HEI SINÄ18-30-VUOTIAS MIES!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 SINÄ18-30-VUOTIAS MIES!</dc:title>
  <dc:creator>Microsoft Office User</dc:creator>
  <cp:lastModifiedBy>Microsoft Office User</cp:lastModifiedBy>
  <cp:revision>1</cp:revision>
  <cp:lastPrinted>2020-11-19T12:52:03Z</cp:lastPrinted>
  <dcterms:created xsi:type="dcterms:W3CDTF">2020-11-27T08:52:27Z</dcterms:created>
  <dcterms:modified xsi:type="dcterms:W3CDTF">2020-11-27T08:52:36Z</dcterms:modified>
</cp:coreProperties>
</file>