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10691813" cy="15119350"/>
  <p:notesSz cx="6858000" cy="9144000"/>
  <p:defaultTextStyle>
    <a:defPPr>
      <a:defRPr lang="fi-FI"/>
    </a:defPPr>
    <a:lvl1pPr marL="0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1pPr>
    <a:lvl2pPr marL="703867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2pPr>
    <a:lvl3pPr marL="1407734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3pPr>
    <a:lvl4pPr marL="2111602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4pPr>
    <a:lvl5pPr marL="2815470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5pPr>
    <a:lvl6pPr marL="3519336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6pPr>
    <a:lvl7pPr marL="4223203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7pPr>
    <a:lvl8pPr marL="4927070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8pPr>
    <a:lvl9pPr marL="5630937" algn="l" defTabSz="1407734" rtl="0" eaLnBrk="1" latinLnBrk="0" hangingPunct="1">
      <a:defRPr sz="27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391"/>
    <a:srgbClr val="CCC7C2"/>
    <a:srgbClr val="FEFFEC"/>
    <a:srgbClr val="FEFFFF"/>
    <a:srgbClr val="6258B0"/>
    <a:srgbClr val="5399B1"/>
    <a:srgbClr val="8CD3E1"/>
    <a:srgbClr val="C5E9F0"/>
    <a:srgbClr val="70C9DA"/>
    <a:srgbClr val="193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6"/>
    <p:restoredTop sz="94705"/>
  </p:normalViewPr>
  <p:slideViewPr>
    <p:cSldViewPr snapToGrid="0" snapToObjects="1">
      <p:cViewPr varScale="1">
        <p:scale>
          <a:sx n="57" d="100"/>
          <a:sy n="57" d="100"/>
        </p:scale>
        <p:origin x="30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5DE0-9C33-F64B-899F-DA302DB3EE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F7A6-FCE3-0744-A3F6-DC5C100D2A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65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5F7A6-FCE3-0744-A3F6-DC5C100D2A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63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5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5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F70262-9FCD-604F-BE96-179222C585FE}"/>
              </a:ext>
            </a:extLst>
          </p:cNvPr>
          <p:cNvSpPr/>
          <p:nvPr userDrawn="1"/>
        </p:nvSpPr>
        <p:spPr>
          <a:xfrm>
            <a:off x="531341" y="518984"/>
            <a:ext cx="9662983" cy="141608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804969"/>
            <a:ext cx="9221689" cy="2922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4024828"/>
            <a:ext cx="9221689" cy="295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49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841808" rtl="0" eaLnBrk="1" latinLnBrk="0" hangingPunct="1">
        <a:lnSpc>
          <a:spcPct val="90000"/>
        </a:lnSpc>
        <a:spcBef>
          <a:spcPct val="0"/>
        </a:spcBef>
        <a:buNone/>
        <a:defRPr sz="4050" b="1" kern="1200">
          <a:solidFill>
            <a:srgbClr val="193149"/>
          </a:solidFill>
          <a:latin typeface="+mj-lt"/>
          <a:ea typeface="+mj-ea"/>
          <a:cs typeface="+mj-cs"/>
        </a:defRPr>
      </a:lvl1pPr>
    </p:titleStyle>
    <p:bodyStyle>
      <a:lvl1pPr marL="0" indent="0" algn="l" defTabSz="841808" rtl="0" eaLnBrk="1" latinLnBrk="0" hangingPunct="1">
        <a:lnSpc>
          <a:spcPct val="90000"/>
        </a:lnSpc>
        <a:spcBef>
          <a:spcPts val="921"/>
        </a:spcBef>
        <a:buFont typeface="Arial" panose="020B0604020202020204" pitchFamily="34" charset="0"/>
        <a:buNone/>
        <a:defRPr sz="2578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20904" indent="0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None/>
        <a:defRPr sz="2209" kern="1200">
          <a:solidFill>
            <a:schemeClr val="tx2"/>
          </a:solidFill>
          <a:latin typeface="+mn-lt"/>
          <a:ea typeface="+mn-ea"/>
          <a:cs typeface="+mn-cs"/>
        </a:defRPr>
      </a:lvl2pPr>
      <a:lvl3pPr marL="841808" indent="0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None/>
        <a:defRPr sz="1841" kern="1200">
          <a:solidFill>
            <a:schemeClr val="tx2"/>
          </a:solidFill>
          <a:latin typeface="+mn-lt"/>
          <a:ea typeface="+mn-ea"/>
          <a:cs typeface="+mn-cs"/>
        </a:defRPr>
      </a:lvl3pPr>
      <a:lvl4pPr marL="1262712" indent="0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None/>
        <a:defRPr sz="1657" kern="1200">
          <a:solidFill>
            <a:schemeClr val="tx2"/>
          </a:solidFill>
          <a:latin typeface="+mn-lt"/>
          <a:ea typeface="+mn-ea"/>
          <a:cs typeface="+mn-cs"/>
        </a:defRPr>
      </a:lvl4pPr>
      <a:lvl5pPr marL="1683617" indent="0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None/>
        <a:defRPr sz="1657" kern="1200">
          <a:solidFill>
            <a:schemeClr val="tx2"/>
          </a:solidFill>
          <a:latin typeface="+mn-lt"/>
          <a:ea typeface="+mn-ea"/>
          <a:cs typeface="+mn-cs"/>
        </a:defRPr>
      </a:lvl5pPr>
      <a:lvl6pPr marL="2314974" indent="-210453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657" kern="1200">
          <a:solidFill>
            <a:schemeClr val="tx1"/>
          </a:solidFill>
          <a:latin typeface="+mn-lt"/>
          <a:ea typeface="+mn-ea"/>
          <a:cs typeface="+mn-cs"/>
        </a:defRPr>
      </a:lvl6pPr>
      <a:lvl7pPr marL="2735878" indent="-210453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657" kern="1200">
          <a:solidFill>
            <a:schemeClr val="tx1"/>
          </a:solidFill>
          <a:latin typeface="+mn-lt"/>
          <a:ea typeface="+mn-ea"/>
          <a:cs typeface="+mn-cs"/>
        </a:defRPr>
      </a:lvl7pPr>
      <a:lvl8pPr marL="3156782" indent="-210453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657" kern="1200">
          <a:solidFill>
            <a:schemeClr val="tx1"/>
          </a:solidFill>
          <a:latin typeface="+mn-lt"/>
          <a:ea typeface="+mn-ea"/>
          <a:cs typeface="+mn-cs"/>
        </a:defRPr>
      </a:lvl8pPr>
      <a:lvl9pPr marL="3577687" indent="-210453" algn="l" defTabSz="841808" rtl="0" eaLnBrk="1" latinLnBrk="0" hangingPunct="1">
        <a:lnSpc>
          <a:spcPct val="90000"/>
        </a:lnSpc>
        <a:spcBef>
          <a:spcPts val="460"/>
        </a:spcBef>
        <a:buFont typeface="Arial" panose="020B0604020202020204" pitchFamily="34" charset="0"/>
        <a:buChar char="•"/>
        <a:defRPr sz="16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1pPr>
      <a:lvl2pPr marL="420904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2pPr>
      <a:lvl3pPr marL="841808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3pPr>
      <a:lvl4pPr marL="1262713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4pPr>
      <a:lvl5pPr marL="1683617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5pPr>
      <a:lvl6pPr marL="2104521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6pPr>
      <a:lvl7pPr marL="2525425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7pPr>
      <a:lvl8pPr marL="2946331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8pPr>
      <a:lvl9pPr marL="3367235" algn="l" defTabSz="841808" rtl="0" eaLnBrk="1" latinLnBrk="0" hangingPunct="1">
        <a:defRPr sz="16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9293-EF6D-3043-8D6C-A60D169BA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45" y="1761862"/>
            <a:ext cx="9221689" cy="707542"/>
          </a:xfrm>
        </p:spPr>
        <p:txBody>
          <a:bodyPr>
            <a:noAutofit/>
          </a:bodyPr>
          <a:lstStyle/>
          <a:p>
            <a:r>
              <a:rPr lang="fi-FI" sz="3000" spc="-150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 SINÄ18-30-VUOTIAS MIES!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1A8965-1FE4-3548-8A2A-03910625E370}"/>
              </a:ext>
            </a:extLst>
          </p:cNvPr>
          <p:cNvSpPr txBox="1"/>
          <p:nvPr/>
        </p:nvSpPr>
        <p:spPr>
          <a:xfrm>
            <a:off x="1941953" y="6448295"/>
            <a:ext cx="6826272" cy="2629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fi-FI" sz="1800" dirty="0"/>
              <a:t>Tapaamme torstaisin klo 19-21 paikassa x.</a:t>
            </a:r>
            <a:br>
              <a:rPr lang="fi-FI" sz="1800" dirty="0"/>
            </a:br>
            <a:br>
              <a:rPr lang="fi-FI" sz="1800" dirty="0"/>
            </a:br>
            <a:r>
              <a:rPr lang="fi-FI" sz="1800" dirty="0"/>
              <a:t>Vietämme aikaa yhdessä, syömme iltapalaa ja keskustelemme hyvässä hengessä miehille tärkeistä asioista.</a:t>
            </a:r>
          </a:p>
          <a:p>
            <a:pPr algn="ctr">
              <a:lnSpc>
                <a:spcPts val="2500"/>
              </a:lnSpc>
            </a:pPr>
            <a:endParaRPr lang="fi-FI" sz="1800" dirty="0"/>
          </a:p>
          <a:p>
            <a:pPr algn="ctr">
              <a:lnSpc>
                <a:spcPts val="2500"/>
              </a:lnSpc>
            </a:pPr>
            <a:endParaRPr lang="fi-FI" sz="1800" dirty="0">
              <a:solidFill>
                <a:schemeClr val="tx2"/>
              </a:solidFill>
            </a:endParaRPr>
          </a:p>
          <a:p>
            <a:pPr algn="ctr">
              <a:lnSpc>
                <a:spcPts val="2500"/>
              </a:lnSpc>
            </a:pPr>
            <a:r>
              <a:rPr lang="fi-FI" sz="2500" b="1" spc="-150" dirty="0">
                <a:solidFill>
                  <a:srgbClr val="383391"/>
                </a:solidFill>
              </a:rPr>
              <a:t>Kaikki miehet tervetulleita!</a:t>
            </a:r>
          </a:p>
          <a:p>
            <a:pPr algn="ctr">
              <a:lnSpc>
                <a:spcPts val="2500"/>
              </a:lnSpc>
            </a:pPr>
            <a:endParaRPr lang="fi-FI" sz="1800" dirty="0">
              <a:solidFill>
                <a:schemeClr val="tx2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AA488B-9337-5D44-8055-C2CC65E62F1D}"/>
              </a:ext>
            </a:extLst>
          </p:cNvPr>
          <p:cNvSpPr txBox="1">
            <a:spLocks/>
          </p:cNvSpPr>
          <p:nvPr/>
        </p:nvSpPr>
        <p:spPr>
          <a:xfrm>
            <a:off x="377046" y="3404554"/>
            <a:ext cx="9956086" cy="1905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418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68" b="1" kern="1200">
                <a:solidFill>
                  <a:srgbClr val="1931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7000" spc="-300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Haluatko tulla </a:t>
            </a:r>
          </a:p>
          <a:p>
            <a:r>
              <a:rPr lang="fi-FI" sz="7000" spc="-300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mukaan juttelemaan </a:t>
            </a:r>
          </a:p>
          <a:p>
            <a:r>
              <a:rPr lang="fi-FI" sz="7000" spc="-300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fi-FI" sz="7000" spc="-300" dirty="0" err="1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hengailemaan</a:t>
            </a:r>
            <a:r>
              <a:rPr lang="fi-FI" sz="7000" spc="-300" dirty="0">
                <a:solidFill>
                  <a:srgbClr val="3833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BBD93E-593D-AF4E-A16F-762DC8638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5" y="9466559"/>
            <a:ext cx="9627492" cy="519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2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estenvuoro_julistepohja_A3-v2" id="{794D21F9-35FD-6248-B007-13A48A9CF1DB}" vid="{9FFC94CF-B0B1-4A4E-90D1-4C713D6806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HEI SINÄ18-30-VUOTIAS MIES!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 SINÄ18-30-VUOTIAS MIES!</dc:title>
  <dc:creator>Microsoft Office User</dc:creator>
  <cp:lastModifiedBy>Microsoft Office User</cp:lastModifiedBy>
  <cp:revision>1</cp:revision>
  <cp:lastPrinted>2020-11-19T12:52:03Z</cp:lastPrinted>
  <dcterms:created xsi:type="dcterms:W3CDTF">2020-11-27T08:52:41Z</dcterms:created>
  <dcterms:modified xsi:type="dcterms:W3CDTF">2020-11-27T08:52:53Z</dcterms:modified>
</cp:coreProperties>
</file>